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3ABDCC-F8AC-4DB1-AFD7-B03690C4B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FEDA16-DC42-4332-8CDA-6FD9D834F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EE860A-6CE1-4E21-BAA1-0272A4FB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747-55E3-48BB-9E9E-D2D01D56298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F55669-38F2-4948-8EAE-E5735DF2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00029D-46D1-47E0-9D1B-15330969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C3A-B129-47E8-A6D6-98B745A417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0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BAE4D-86F7-46D9-8961-52F90B32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6DB42A-5027-4686-AD97-95B498BC6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245B2E-5513-4606-9B3D-24BC99A7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747-55E3-48BB-9E9E-D2D01D56298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714671-1CFD-4F88-B954-102A9CC4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42A8D-C623-461A-B1C4-3210D2FA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C3A-B129-47E8-A6D6-98B745A417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9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AE52D4-295F-4DB9-9230-12F8C8092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5C2CAC-ED02-4233-B283-7C86278CF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9B54B9-83CD-4488-8AD4-8B73CEEB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747-55E3-48BB-9E9E-D2D01D56298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AD37FA-A34D-4F90-8D15-504FD9E2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CC1540-05E2-4F18-BFD5-B892F503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C3A-B129-47E8-A6D6-98B745A417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7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12B0C-7CD4-4834-8D5C-8D152F8A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F4D4FB-A034-4E10-8463-3CB1F7490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E835FF-0734-46CD-9312-DE020785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747-55E3-48BB-9E9E-D2D01D56298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4805D3-8E8A-42A4-980B-1E8C581A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B9DF2-A9CB-44AA-B55F-88DECEEC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C3A-B129-47E8-A6D6-98B745A417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843C3-4F3A-406C-BEF9-EBC81D96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0CB5CB-2D13-475A-B1EB-7C12598F2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EDE9FF-9130-4BFD-9540-15D44D9E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747-55E3-48BB-9E9E-D2D01D56298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E8EB5E-D3E2-4BB7-B1AB-B68EDA80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8FFC5D-14AB-4DEF-93DF-B90E842C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C3A-B129-47E8-A6D6-98B745A417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27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2968B-586D-485D-B436-3EECAE9D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12F32-6C85-434C-BD1C-9066AE5B8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EB725D-6A8D-4410-AEBD-7E9DC89F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2E85B4-3DE3-4E49-9E80-A10F7BA1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747-55E3-48BB-9E9E-D2D01D56298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703732-ACAF-4A04-A698-F04BCEC1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A6319B-008E-4328-93F5-D45D5A90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C3A-B129-47E8-A6D6-98B745A417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1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6AB62-0CBC-41EA-8C3E-7AFFB314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C05C58-6083-442B-82CD-3B96F91C7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3EE0AA-B13B-4599-BC65-1D3BA412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4EC193-E193-4021-A847-B0A8C90F1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9BBA99F-BAF9-45A9-A93E-78D2493AC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AA2852-69B0-4ACD-8FD7-A31528ED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747-55E3-48BB-9E9E-D2D01D56298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9F3015-1449-4A69-AF75-A36524EE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3D8567-C597-4EC8-ADEB-E581EFDE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C3A-B129-47E8-A6D6-98B745A417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4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F1C17-23F5-495B-BDB8-D3429C75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D6623F-3AA5-4403-80EA-B4A6F965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747-55E3-48BB-9E9E-D2D01D56298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9F76A0-A2B6-49D5-95B6-D0219A88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F7D2BC-6E6C-4271-9AD3-50CF5AF7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C3A-B129-47E8-A6D6-98B745A417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7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ACB182-E930-4F14-8A7D-924B75B7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747-55E3-48BB-9E9E-D2D01D56298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75E122-7904-438E-A0D1-62B7B826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62FC69-0957-4EAA-82D6-5380B484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C3A-B129-47E8-A6D6-98B745A417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60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D38B9D-4BA4-48BC-9C4D-F8D5D692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89ECB-87BC-4BD1-88EA-B08F237CF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8166CE-3A03-4C9C-9E82-F1292A66F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411B33-A7CD-481C-9B6E-8981C1C1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747-55E3-48BB-9E9E-D2D01D56298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971444-1357-4AE9-B651-7E85EF8B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E38D38-3808-4413-A151-63A41F0B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C3A-B129-47E8-A6D6-98B745A417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42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1A7C7-D43E-4AEB-97FC-54B837DD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637BB5C-9284-4709-9495-F6130A95F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24562D-40B5-4C2F-9019-188E1C199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459748-B349-47EE-8841-71902E80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A747-55E3-48BB-9E9E-D2D01D56298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B842DC-6FD0-4387-AED2-0ECCDFA8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E0B102-C282-4448-8866-6B97B32A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C3A-B129-47E8-A6D6-98B745A417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4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491212-AC76-4176-BC90-E219F2CA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C25A76-7FB1-4787-BF35-A02C6DFB5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4735F8-A431-44E6-9765-2265999F6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A747-55E3-48BB-9E9E-D2D01D56298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8F07FA-6E68-4274-BE11-091ED8098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401D94-E7B7-4A8A-8CF9-50B94876A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4C3A-B129-47E8-A6D6-98B745A417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1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64C73D7-6EBB-451E-97DE-7FE7C6502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7" y="3574467"/>
            <a:ext cx="1800000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F399BA-622F-4717-96A2-A1A9C961B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26" y="1015341"/>
            <a:ext cx="1800000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24067CF-5694-495A-AD9A-6182CFA06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5" y="1015341"/>
            <a:ext cx="1800000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2F8FEFA-433E-4C31-9382-A6C24103D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t="17073" r="20624" b="18127"/>
          <a:stretch/>
        </p:blipFill>
        <p:spPr>
          <a:xfrm>
            <a:off x="3165914" y="1033403"/>
            <a:ext cx="1765216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5DF7A62-0F76-4130-9A63-A59EBE9B0E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30" y="3574467"/>
            <a:ext cx="1800000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1DD34E-EA52-4820-9445-8AB5E54C1E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0" r="14841" b="33748"/>
          <a:stretch/>
        </p:blipFill>
        <p:spPr>
          <a:xfrm>
            <a:off x="3013264" y="3410132"/>
            <a:ext cx="1753148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0B01F54-5F35-46F9-9D88-44C6E32C39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79" y="867190"/>
            <a:ext cx="1800000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2E3FDDB-A0EA-4DA3-80AF-95CED52341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77" y="3814324"/>
            <a:ext cx="1800000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3955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4FE1C64-23D6-4D66-AC1C-40B6E6255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777539"/>
            <a:ext cx="1800000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49AD8A0-067A-4B08-96E1-8587A2834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40" y="540440"/>
            <a:ext cx="1800000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AA3E6D3-DF1C-4E1F-82ED-890B285CB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60" y="666914"/>
            <a:ext cx="1800000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5ECF8F-FFA8-4F5E-A9A3-34D29822B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3" y="3677477"/>
            <a:ext cx="1800000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3522AA-EA64-49EA-8747-DEACF22D99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40" y="4013103"/>
            <a:ext cx="1800000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A4A30C-75F8-4E48-864F-E6F3EAB30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88" y="3855570"/>
            <a:ext cx="1800000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50C2C5F-7F81-496F-A956-D2673B7EC7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64" y="4102490"/>
            <a:ext cx="1800000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314C0DD-72A0-40DD-BCA3-DD3F48F1C6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91" y="666914"/>
            <a:ext cx="1800000" cy="180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8947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1A0D07A-D440-4383-85D2-84A8A3347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7" y="665920"/>
            <a:ext cx="2160000" cy="216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788F04B-C374-4F2A-ACB0-0C9B0778E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27" y="3133931"/>
            <a:ext cx="2160000" cy="216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1C32EA2-077E-449D-9231-2C788312D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9" y="3246078"/>
            <a:ext cx="2160000" cy="216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A9EC68B-B3BF-4FE2-BD82-FCE711B82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2" t="6087" r="28777" b="32754"/>
          <a:stretch/>
        </p:blipFill>
        <p:spPr>
          <a:xfrm>
            <a:off x="8030816" y="3429000"/>
            <a:ext cx="2102160" cy="216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7EB5FF5-3799-47FA-9910-F8D787C92E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18229" r="26364" b="36354"/>
          <a:stretch/>
        </p:blipFill>
        <p:spPr>
          <a:xfrm>
            <a:off x="8235119" y="114630"/>
            <a:ext cx="2160000" cy="216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CC33043-ADF5-4E83-A1BE-324A204C36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26273"/>
          <a:stretch/>
        </p:blipFill>
        <p:spPr>
          <a:xfrm>
            <a:off x="3956881" y="815009"/>
            <a:ext cx="2172334" cy="21600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261879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8897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Jeanjean</dc:creator>
  <cp:lastModifiedBy>Antoine Jeanjean</cp:lastModifiedBy>
  <cp:revision>15</cp:revision>
  <dcterms:created xsi:type="dcterms:W3CDTF">2018-12-17T13:34:14Z</dcterms:created>
  <dcterms:modified xsi:type="dcterms:W3CDTF">2018-12-27T10:58:55Z</dcterms:modified>
</cp:coreProperties>
</file>